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4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0" r:id="rId22"/>
    <p:sldId id="276" r:id="rId23"/>
    <p:sldId id="277" r:id="rId24"/>
    <p:sldId id="278" r:id="rId25"/>
    <p:sldId id="279" r:id="rId26"/>
    <p:sldId id="281" r:id="rId27"/>
    <p:sldId id="283" r:id="rId28"/>
    <p:sldId id="282" r:id="rId29"/>
    <p:sldId id="28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89EA0-C7B4-429A-AAB2-FDF63772C35E}" type="datetimeFigureOut">
              <a:rPr lang="zh-CN" altLang="en-US" smtClean="0"/>
              <a:t>2025/7/15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5722C-2485-472A-94DF-DE539CCFFC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810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5722C-2485-472A-94DF-DE539CCFFCE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396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759BE-6A48-799C-80C2-FF5834086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2619B5-574E-8545-D529-6DCDB50A3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9D09D4-1510-A670-38BD-868FCFE92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EA152-5C3E-4EFE-F91D-250F6DCD24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5722C-2485-472A-94DF-DE539CCFFCE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765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5D630-8A26-7390-2713-AB609EA34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39E524-2151-63F0-5059-8FA28575D3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A85129-D076-4103-FA17-9BEF58D9C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ED4E1-59E5-BE74-FBEA-3325B9B15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5722C-2485-472A-94DF-DE539CCFFCE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723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D96B4-80E5-1313-CB75-ADBEEE129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2EEF46-6C00-A673-227C-83D49E688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7F8C3-80F5-F7E9-7F01-B74072362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0487-5247-4DD6-AA2B-D8063E02DF96}" type="datetimeFigureOut">
              <a:rPr lang="zh-CN" altLang="en-US" smtClean="0"/>
              <a:t>2025/7/15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321AF-B190-C310-6FA1-8FE68CCE3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7E6AB-57A0-2A86-94DC-5D76B6D89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261-6F47-4CBB-B0BE-E145C1639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760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6D229-0F68-8BCA-177C-6267E0900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B1412-93E4-967F-44F0-E355E408C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519ED-7E3B-A599-74BD-6AB640B29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0487-5247-4DD6-AA2B-D8063E02DF96}" type="datetimeFigureOut">
              <a:rPr lang="zh-CN" altLang="en-US" smtClean="0"/>
              <a:t>2025/7/15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E04FA-F6BC-4FA5-160D-4B0E7287D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175E0-934F-AB37-D2F0-677F9D264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261-6F47-4CBB-B0BE-E145C1639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765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2CB691-03A3-97D6-B760-89D92A992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287271-2A4E-9670-57F2-C21F1C5EB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B0A9F-1F9F-FBB3-1441-24EF9489F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0487-5247-4DD6-AA2B-D8063E02DF96}" type="datetimeFigureOut">
              <a:rPr lang="zh-CN" altLang="en-US" smtClean="0"/>
              <a:t>2025/7/15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D09E2-CE0C-5E25-979B-FC4C17627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141FB-2BDE-BE50-464F-909B9FCD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261-6F47-4CBB-B0BE-E145C1639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840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DB9C0-003E-85BC-9B3F-E8C7E450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CEB88-6A46-D23F-C349-BB4876EF9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74B90-F74B-ED06-6354-F1168341B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0487-5247-4DD6-AA2B-D8063E02DF96}" type="datetimeFigureOut">
              <a:rPr lang="zh-CN" altLang="en-US" smtClean="0"/>
              <a:t>2025/7/15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15AB9-934A-2626-F171-4F3798BD7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00F06-5A45-1464-EC95-FEAB258D9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261-6F47-4CBB-B0BE-E145C1639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83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36E8E-F6DB-1A8F-2F35-4524378F6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8D8F1-67E3-84F1-4F9C-A578D62EF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C802F-F8C8-66FA-7C96-2D08E6F6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0487-5247-4DD6-AA2B-D8063E02DF96}" type="datetimeFigureOut">
              <a:rPr lang="zh-CN" altLang="en-US" smtClean="0"/>
              <a:t>2025/7/15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B8807-2A12-9D42-8631-E34F5F6DE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4098A-4474-0C60-0470-7E1A4A2B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261-6F47-4CBB-B0BE-E145C1639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693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14E7-5DDD-62A1-B305-13FF084DC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88287-C7EC-B83C-97FD-310F3389B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34043-064C-7D82-4F16-E49514891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35BFB-C34E-CCEB-AD3E-58FE6D49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0487-5247-4DD6-AA2B-D8063E02DF96}" type="datetimeFigureOut">
              <a:rPr lang="zh-CN" altLang="en-US" smtClean="0"/>
              <a:t>2025/7/15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F0DB8-DEB4-5864-AD9F-07652D43F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7B120-F7F3-A7D7-9A14-4585F920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261-6F47-4CBB-B0BE-E145C1639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176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2DBD0-45D4-D1AE-2901-208B49CCA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4095F-EF39-B913-3A38-FDF6FE7D8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C2F72C-E5EE-539C-2EE0-873731EB9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CC8DE-67B0-6AFB-BC5A-F73F688D3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6705A-DEC3-D153-4268-D54CE777CC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02006E-D1AB-27D4-E2AE-62F4857B7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0487-5247-4DD6-AA2B-D8063E02DF96}" type="datetimeFigureOut">
              <a:rPr lang="zh-CN" altLang="en-US" smtClean="0"/>
              <a:t>2025/7/15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857191-CB7C-7923-269A-01D63E774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A5FCA-4D66-4BDC-FF22-C8D57107A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261-6F47-4CBB-B0BE-E145C1639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34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7B311-7C19-3B95-082D-C0B9CE60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7A4947-D0A7-058D-425F-0C9ABD69F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0487-5247-4DD6-AA2B-D8063E02DF96}" type="datetimeFigureOut">
              <a:rPr lang="zh-CN" altLang="en-US" smtClean="0"/>
              <a:t>2025/7/15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D7451-2DB2-9840-AFE9-B19E6B17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850EE-42FF-D9C1-6BAC-B078ED0C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261-6F47-4CBB-B0BE-E145C1639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869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F9E95E-4433-343D-03D5-F248680A3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0487-5247-4DD6-AA2B-D8063E02DF96}" type="datetimeFigureOut">
              <a:rPr lang="zh-CN" altLang="en-US" smtClean="0"/>
              <a:t>2025/7/15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B32C8-B7A1-73D5-5B25-BAF9D91AE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562B7-1E88-23ED-9145-7714E847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261-6F47-4CBB-B0BE-E145C1639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706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B8FC-D542-6A38-11B1-637F8BF22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B98C4-2A1D-10A6-AC83-000159DB2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2305E2-6376-87FD-390F-09E4CBAA8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CED38-244A-74E0-77CC-70C6FB07F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0487-5247-4DD6-AA2B-D8063E02DF96}" type="datetimeFigureOut">
              <a:rPr lang="zh-CN" altLang="en-US" smtClean="0"/>
              <a:t>2025/7/15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2DC901-0BFB-6725-B828-28C8E2950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806A6-BA76-D581-F42E-FE251BE1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261-6F47-4CBB-B0BE-E145C1639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209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4F3D6-B384-F604-3879-4044D45D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26D924-6E55-0F13-F4C1-91D2D972A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D4DF49-EBEE-98D2-7368-E630B141B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1D997-964A-C326-9DF6-4F5C52048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0487-5247-4DD6-AA2B-D8063E02DF96}" type="datetimeFigureOut">
              <a:rPr lang="zh-CN" altLang="en-US" smtClean="0"/>
              <a:t>2025/7/15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BC381-52C9-11E7-56EF-C920E54C3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B19CD-6C84-5754-3790-F55D46CD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261-6F47-4CBB-B0BE-E145C1639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513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6290E6-9244-4C01-3680-34B9A63FB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EE07D-B4C6-7E94-23C0-4731EA96B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B8E1E-10B1-199B-621F-EA9B647987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2A0487-5247-4DD6-AA2B-D8063E02DF96}" type="datetimeFigureOut">
              <a:rPr lang="zh-CN" altLang="en-US" smtClean="0"/>
              <a:t>2025/7/15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B922B-BCF7-BB98-4749-065AB9B61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0A028-ED30-18DE-459E-65EF1A491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1DE261-6F47-4CBB-B0BE-E145C16397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292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0688A-174D-9473-CB5C-5DCDE0D87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1870" y="3519054"/>
            <a:ext cx="9144000" cy="2387600"/>
          </a:xfrm>
        </p:spPr>
        <p:txBody>
          <a:bodyPr/>
          <a:lstStyle/>
          <a:p>
            <a:r>
              <a:rPr lang="en-US" altLang="zh-CN" b="1" dirty="0"/>
              <a:t>Calculator 1</a:t>
            </a:r>
            <a:endParaRPr lang="zh-CN" alt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C04F27-02A1-51BA-4BB3-23FC66B4F0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xn</a:t>
            </a:r>
            <a:endParaRPr lang="zh-CN" altLang="en-US" dirty="0"/>
          </a:p>
        </p:txBody>
      </p:sp>
      <p:pic>
        <p:nvPicPr>
          <p:cNvPr id="7" name="Picture 6" descr="A cartoon cat running on a grass field&#10;&#10;AI-generated content may be incorrect.">
            <a:extLst>
              <a:ext uri="{FF2B5EF4-FFF2-40B4-BE49-F238E27FC236}">
                <a16:creationId xmlns:a16="http://schemas.microsoft.com/office/drawing/2014/main" id="{67D658B4-AD83-F8AB-FE40-BAA036189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784" y="597557"/>
            <a:ext cx="5697176" cy="4290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77973-5BD1-FD6B-AA09-125736621A13}"/>
              </a:ext>
            </a:extLst>
          </p:cNvPr>
          <p:cNvSpPr txBox="1"/>
          <p:nvPr/>
        </p:nvSpPr>
        <p:spPr>
          <a:xfrm>
            <a:off x="4340994" y="49955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753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26E23-A3AB-0BFB-4D0A-72E30DEB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34900A-A5FC-CC45-3D0C-1A2A8BADF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9882689" cy="6126480"/>
          </a:xfrm>
        </p:spPr>
      </p:pic>
    </p:spTree>
    <p:extLst>
      <p:ext uri="{BB962C8B-B14F-4D97-AF65-F5344CB8AC3E}">
        <p14:creationId xmlns:p14="http://schemas.microsoft.com/office/powerpoint/2010/main" val="3141382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89E44-128E-75C4-3074-B206584E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FC1C02-A682-679D-9DE3-651FD6909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9882689" cy="6126480"/>
          </a:xfrm>
        </p:spPr>
      </p:pic>
    </p:spTree>
    <p:extLst>
      <p:ext uri="{BB962C8B-B14F-4D97-AF65-F5344CB8AC3E}">
        <p14:creationId xmlns:p14="http://schemas.microsoft.com/office/powerpoint/2010/main" val="3792405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F6564-0E7E-F411-BFD2-0D4CFCC1B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BDE67D-18D3-B130-AEB1-A1949A7EC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9882689" cy="6126480"/>
          </a:xfrm>
        </p:spPr>
      </p:pic>
    </p:spTree>
    <p:extLst>
      <p:ext uri="{BB962C8B-B14F-4D97-AF65-F5344CB8AC3E}">
        <p14:creationId xmlns:p14="http://schemas.microsoft.com/office/powerpoint/2010/main" val="479383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59FA5-F232-3374-05F6-1A64E771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C04A91-28EC-6DD4-FAF5-C6E19432A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9882689" cy="6126480"/>
          </a:xfrm>
        </p:spPr>
      </p:pic>
    </p:spTree>
    <p:extLst>
      <p:ext uri="{BB962C8B-B14F-4D97-AF65-F5344CB8AC3E}">
        <p14:creationId xmlns:p14="http://schemas.microsoft.com/office/powerpoint/2010/main" val="1657817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8471F-1734-FCE4-850F-EA72ECED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550BCC-9DF7-54B8-24DA-2C49A67D3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9882689" cy="6126480"/>
          </a:xfrm>
        </p:spPr>
      </p:pic>
    </p:spTree>
    <p:extLst>
      <p:ext uri="{BB962C8B-B14F-4D97-AF65-F5344CB8AC3E}">
        <p14:creationId xmlns:p14="http://schemas.microsoft.com/office/powerpoint/2010/main" val="281851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F500D-C5B0-9922-7228-6ACF80E5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B419CD-AFFB-374F-8259-584E95F16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9882689" cy="6126480"/>
          </a:xfrm>
        </p:spPr>
      </p:pic>
    </p:spTree>
    <p:extLst>
      <p:ext uri="{BB962C8B-B14F-4D97-AF65-F5344CB8AC3E}">
        <p14:creationId xmlns:p14="http://schemas.microsoft.com/office/powerpoint/2010/main" val="2086363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ACAE9-97D8-C39B-758D-BD9FD9BE8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E742E0-25D6-7531-1A3D-6180E0860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9882689" cy="6126480"/>
          </a:xfrm>
        </p:spPr>
      </p:pic>
    </p:spTree>
    <p:extLst>
      <p:ext uri="{BB962C8B-B14F-4D97-AF65-F5344CB8AC3E}">
        <p14:creationId xmlns:p14="http://schemas.microsoft.com/office/powerpoint/2010/main" val="1358927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7A00-7C3A-226F-FD84-E7F3E7990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A248E9-5663-58A3-2DED-6DC3F3AB3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9882689" cy="6126480"/>
          </a:xfrm>
        </p:spPr>
      </p:pic>
    </p:spTree>
    <p:extLst>
      <p:ext uri="{BB962C8B-B14F-4D97-AF65-F5344CB8AC3E}">
        <p14:creationId xmlns:p14="http://schemas.microsoft.com/office/powerpoint/2010/main" val="1517120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749F-1A56-2504-A3BA-AA65A587D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0487AC-D1AF-9BCF-89C5-AD2D5ED48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9882689" cy="6126480"/>
          </a:xfrm>
        </p:spPr>
      </p:pic>
    </p:spTree>
    <p:extLst>
      <p:ext uri="{BB962C8B-B14F-4D97-AF65-F5344CB8AC3E}">
        <p14:creationId xmlns:p14="http://schemas.microsoft.com/office/powerpoint/2010/main" val="920239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BC09-1573-9B34-4CF2-6FB307D1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5F0AD6-741C-2C3A-9D1D-E340C1886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9882689" cy="6126480"/>
          </a:xfrm>
        </p:spPr>
      </p:pic>
    </p:spTree>
    <p:extLst>
      <p:ext uri="{BB962C8B-B14F-4D97-AF65-F5344CB8AC3E}">
        <p14:creationId xmlns:p14="http://schemas.microsoft.com/office/powerpoint/2010/main" val="3604598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C076F-C226-626E-46AA-DE856BD2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5" name="Content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E786C6-7175-D25D-A3B5-936FEA369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65126"/>
            <a:ext cx="9177170" cy="6105926"/>
          </a:xfrm>
        </p:spPr>
      </p:pic>
    </p:spTree>
    <p:extLst>
      <p:ext uri="{BB962C8B-B14F-4D97-AF65-F5344CB8AC3E}">
        <p14:creationId xmlns:p14="http://schemas.microsoft.com/office/powerpoint/2010/main" val="1617119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32D28-66D1-ACA8-800D-0A50F25F8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2413D7-93AF-3C97-D179-46134A1FA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9882689" cy="6126480"/>
          </a:xfrm>
        </p:spPr>
      </p:pic>
    </p:spTree>
    <p:extLst>
      <p:ext uri="{BB962C8B-B14F-4D97-AF65-F5344CB8AC3E}">
        <p14:creationId xmlns:p14="http://schemas.microsoft.com/office/powerpoint/2010/main" val="455218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79888-7B4B-1F49-79A4-B100C107E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5A6E1-0D15-21D5-2906-D112AD488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1870" y="3519054"/>
            <a:ext cx="9144000" cy="2387600"/>
          </a:xfrm>
        </p:spPr>
        <p:txBody>
          <a:bodyPr/>
          <a:lstStyle/>
          <a:p>
            <a:r>
              <a:rPr lang="en-US" altLang="zh-CN" b="1" dirty="0"/>
              <a:t>Chase Game</a:t>
            </a:r>
            <a:endParaRPr lang="zh-CN" alt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0B599B-BEA9-D4E2-F7B2-D5A4A7C03B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xn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91D72A-8F57-1E61-B4B8-55BBB8FF6830}"/>
              </a:ext>
            </a:extLst>
          </p:cNvPr>
          <p:cNvSpPr txBox="1"/>
          <p:nvPr/>
        </p:nvSpPr>
        <p:spPr>
          <a:xfrm>
            <a:off x="4340994" y="49955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Picture 5" descr="A cartoon crab in a sea&#10;&#10;AI-generated content may be incorrect.">
            <a:extLst>
              <a:ext uri="{FF2B5EF4-FFF2-40B4-BE49-F238E27FC236}">
                <a16:creationId xmlns:a16="http://schemas.microsoft.com/office/drawing/2014/main" id="{B2D78419-7C5D-20A6-693D-08D5A24FB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36" y="543719"/>
            <a:ext cx="5566610" cy="416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90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3A34-DF4B-C7A9-E647-CD52964B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36BE16-B474-D714-5583-049DE40A9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9882689" cy="6126480"/>
          </a:xfrm>
        </p:spPr>
      </p:pic>
    </p:spTree>
    <p:extLst>
      <p:ext uri="{BB962C8B-B14F-4D97-AF65-F5344CB8AC3E}">
        <p14:creationId xmlns:p14="http://schemas.microsoft.com/office/powerpoint/2010/main" val="3492112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3B5CE-21C4-1CE6-E821-2B6B0C67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4A0313-1CA8-7466-4511-20CF38102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9882689" cy="6126480"/>
          </a:xfrm>
        </p:spPr>
      </p:pic>
    </p:spTree>
    <p:extLst>
      <p:ext uri="{BB962C8B-B14F-4D97-AF65-F5344CB8AC3E}">
        <p14:creationId xmlns:p14="http://schemas.microsoft.com/office/powerpoint/2010/main" val="3246020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9C11-D701-95B8-4F08-313BE0D11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1F2FF9-8D48-7C2D-C406-E474E3C6D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9882689" cy="6126480"/>
          </a:xfrm>
        </p:spPr>
      </p:pic>
    </p:spTree>
    <p:extLst>
      <p:ext uri="{BB962C8B-B14F-4D97-AF65-F5344CB8AC3E}">
        <p14:creationId xmlns:p14="http://schemas.microsoft.com/office/powerpoint/2010/main" val="1157491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0A62-8649-4466-D66B-6B60ADC8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31057F-6251-B327-2BA0-87C3A3A56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9882689" cy="6126480"/>
          </a:xfrm>
        </p:spPr>
      </p:pic>
    </p:spTree>
    <p:extLst>
      <p:ext uri="{BB962C8B-B14F-4D97-AF65-F5344CB8AC3E}">
        <p14:creationId xmlns:p14="http://schemas.microsoft.com/office/powerpoint/2010/main" val="208247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C3A0-E6CE-C896-C2EF-ACF21873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62019C-C5EB-465E-B348-F499D3FF6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9882689" cy="6126480"/>
          </a:xfrm>
        </p:spPr>
      </p:pic>
    </p:spTree>
    <p:extLst>
      <p:ext uri="{BB962C8B-B14F-4D97-AF65-F5344CB8AC3E}">
        <p14:creationId xmlns:p14="http://schemas.microsoft.com/office/powerpoint/2010/main" val="4090461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5A25-A04C-090A-78B7-8B06E162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6B3349-A0E5-0104-2C86-A198D5901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9099091" cy="6126480"/>
          </a:xfrm>
        </p:spPr>
      </p:pic>
    </p:spTree>
    <p:extLst>
      <p:ext uri="{BB962C8B-B14F-4D97-AF65-F5344CB8AC3E}">
        <p14:creationId xmlns:p14="http://schemas.microsoft.com/office/powerpoint/2010/main" val="2275138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7E569-35B6-32FB-A168-E4BBDDF1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BFEF6D-306E-E108-35F8-CAF665884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9099091" cy="6126480"/>
          </a:xfrm>
        </p:spPr>
      </p:pic>
    </p:spTree>
    <p:extLst>
      <p:ext uri="{BB962C8B-B14F-4D97-AF65-F5344CB8AC3E}">
        <p14:creationId xmlns:p14="http://schemas.microsoft.com/office/powerpoint/2010/main" val="599607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3C0C-265A-D736-2F82-748E3175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D5604A-9F8F-AE1C-E33A-70C0781F4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9802367" cy="6126480"/>
          </a:xfrm>
        </p:spPr>
      </p:pic>
    </p:spTree>
    <p:extLst>
      <p:ext uri="{BB962C8B-B14F-4D97-AF65-F5344CB8AC3E}">
        <p14:creationId xmlns:p14="http://schemas.microsoft.com/office/powerpoint/2010/main" val="2086279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7F57-628D-4CE2-AEAA-43019B5EB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1FF8A0-AEBC-B7BE-35FE-3ECEAFD1C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9757274" cy="6126480"/>
          </a:xfrm>
        </p:spPr>
      </p:pic>
    </p:spTree>
    <p:extLst>
      <p:ext uri="{BB962C8B-B14F-4D97-AF65-F5344CB8AC3E}">
        <p14:creationId xmlns:p14="http://schemas.microsoft.com/office/powerpoint/2010/main" val="369558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44EF-8DFA-F8B5-55F5-36ABCDE7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B6C563-9527-41D5-A5C8-6166D26E6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365124"/>
            <a:ext cx="10292175" cy="6126480"/>
          </a:xfrm>
        </p:spPr>
      </p:pic>
    </p:spTree>
    <p:extLst>
      <p:ext uri="{BB962C8B-B14F-4D97-AF65-F5344CB8AC3E}">
        <p14:creationId xmlns:p14="http://schemas.microsoft.com/office/powerpoint/2010/main" val="193264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9A759-74E1-828A-C52D-F10CECB16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8218BE-6831-A35A-758E-9FD0B7E08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6395"/>
            <a:ext cx="10292162" cy="6126480"/>
          </a:xfrm>
        </p:spPr>
      </p:pic>
    </p:spTree>
    <p:extLst>
      <p:ext uri="{BB962C8B-B14F-4D97-AF65-F5344CB8AC3E}">
        <p14:creationId xmlns:p14="http://schemas.microsoft.com/office/powerpoint/2010/main" val="389407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51DFA-4FEB-99DF-E966-3DFA46E6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F5C601-2E96-6043-18C5-897A03B90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292171" cy="6126480"/>
          </a:xfrm>
        </p:spPr>
      </p:pic>
    </p:spTree>
    <p:extLst>
      <p:ext uri="{BB962C8B-B14F-4D97-AF65-F5344CB8AC3E}">
        <p14:creationId xmlns:p14="http://schemas.microsoft.com/office/powerpoint/2010/main" val="4237283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0D483-C3D9-C1D7-D925-E4F579196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F9E95-0F28-FFEA-3148-526BA9377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1870" y="3519054"/>
            <a:ext cx="9144000" cy="2387600"/>
          </a:xfrm>
        </p:spPr>
        <p:txBody>
          <a:bodyPr/>
          <a:lstStyle/>
          <a:p>
            <a:r>
              <a:rPr lang="en-US" altLang="zh-CN" b="1" dirty="0"/>
              <a:t>Calculator 2</a:t>
            </a:r>
            <a:endParaRPr lang="zh-CN" alt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B7FA6-DC4E-FBC3-245F-CB8CA0128D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xn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3E091-5D1C-0786-713C-674CE824D1D4}"/>
              </a:ext>
            </a:extLst>
          </p:cNvPr>
          <p:cNvSpPr txBox="1"/>
          <p:nvPr/>
        </p:nvSpPr>
        <p:spPr>
          <a:xfrm>
            <a:off x="4340994" y="49955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Content Placeholder 4" descr="A cartoon cat running on grass&#10;&#10;AI-generated content may be incorrect.">
            <a:extLst>
              <a:ext uri="{FF2B5EF4-FFF2-40B4-BE49-F238E27FC236}">
                <a16:creationId xmlns:a16="http://schemas.microsoft.com/office/drawing/2014/main" id="{1F9D6C71-C5F5-9ACB-3E67-DA315674F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14" y="635637"/>
            <a:ext cx="5512215" cy="407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58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92E1F-B5DC-A41B-00F1-9BAB2158F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B445-B4CC-209C-07B6-B27EAF27C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5" name="Content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143E15-54B2-888A-B205-E9CB1F805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65126"/>
            <a:ext cx="9177170" cy="6105926"/>
          </a:xfrm>
        </p:spPr>
      </p:pic>
    </p:spTree>
    <p:extLst>
      <p:ext uri="{BB962C8B-B14F-4D97-AF65-F5344CB8AC3E}">
        <p14:creationId xmlns:p14="http://schemas.microsoft.com/office/powerpoint/2010/main" val="2412982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E852A-2FAA-E7C6-1E8F-F16B830F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13EE69-C6A5-F978-697D-E905D243E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9882689" cy="6126480"/>
          </a:xfrm>
        </p:spPr>
      </p:pic>
    </p:spTree>
    <p:extLst>
      <p:ext uri="{BB962C8B-B14F-4D97-AF65-F5344CB8AC3E}">
        <p14:creationId xmlns:p14="http://schemas.microsoft.com/office/powerpoint/2010/main" val="4113099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12</Words>
  <Application>Microsoft Office PowerPoint</Application>
  <PresentationFormat>Widescreen</PresentationFormat>
  <Paragraphs>9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等线</vt:lpstr>
      <vt:lpstr>等线 Light</vt:lpstr>
      <vt:lpstr>Arial</vt:lpstr>
      <vt:lpstr>Office Theme</vt:lpstr>
      <vt:lpstr>Calculator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Calculator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Chase 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Haitao  Xu</dc:creator>
  <cp:lastModifiedBy>Haitao  Xu</cp:lastModifiedBy>
  <cp:revision>23</cp:revision>
  <dcterms:created xsi:type="dcterms:W3CDTF">2025-07-14T21:09:48Z</dcterms:created>
  <dcterms:modified xsi:type="dcterms:W3CDTF">2025-07-15T17:02:32Z</dcterms:modified>
</cp:coreProperties>
</file>